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70" d="100"/>
          <a:sy n="170" d="100"/>
        </p:scale>
        <p:origin x="-104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1912-A4C5-3C45-A862-BFFF5F1F96C2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34C4-8A90-1E44-A7C7-A71B5CD3F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0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1912-A4C5-3C45-A862-BFFF5F1F96C2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34C4-8A90-1E44-A7C7-A71B5CD3F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13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1912-A4C5-3C45-A862-BFFF5F1F96C2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34C4-8A90-1E44-A7C7-A71B5CD3F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1912-A4C5-3C45-A862-BFFF5F1F96C2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34C4-8A90-1E44-A7C7-A71B5CD3F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5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1912-A4C5-3C45-A862-BFFF5F1F96C2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34C4-8A90-1E44-A7C7-A71B5CD3F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18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1912-A4C5-3C45-A862-BFFF5F1F96C2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34C4-8A90-1E44-A7C7-A71B5CD3F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90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1912-A4C5-3C45-A862-BFFF5F1F96C2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34C4-8A90-1E44-A7C7-A71B5CD3F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29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1912-A4C5-3C45-A862-BFFF5F1F96C2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34C4-8A90-1E44-A7C7-A71B5CD3F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1912-A4C5-3C45-A862-BFFF5F1F96C2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34C4-8A90-1E44-A7C7-A71B5CD3F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49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1912-A4C5-3C45-A862-BFFF5F1F96C2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34C4-8A90-1E44-A7C7-A71B5CD3F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82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1912-A4C5-3C45-A862-BFFF5F1F96C2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34C4-8A90-1E44-A7C7-A71B5CD3F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83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1912-A4C5-3C45-A862-BFFF5F1F96C2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334C4-8A90-1E44-A7C7-A71B5CD3F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6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Relationship Id="rId3" Type="http://schemas.openxmlformats.org/officeDocument/2006/relationships/hyperlink" Target="http://www.learningscientists.org/blog/2016/8/25-1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crete Examples presentation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96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crete Exampl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04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crete Exampl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04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crete Exampl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04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crete Exampl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04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crete Exampl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04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crete Exampl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04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crete Examples presentation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9235" y="2734235"/>
            <a:ext cx="5281706" cy="3585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29235" y="2831353"/>
            <a:ext cx="5879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http://www.learningscientists.org/blog/2016/8/25-1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104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crete Exampl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04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15</Words>
  <Application>Microsoft Macintosh PowerPoint</Application>
  <PresentationFormat>On-screen Show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 caviglioli</dc:creator>
  <cp:lastModifiedBy>Roma caviglioli</cp:lastModifiedBy>
  <cp:revision>3</cp:revision>
  <dcterms:created xsi:type="dcterms:W3CDTF">2016-08-02T14:45:05Z</dcterms:created>
  <dcterms:modified xsi:type="dcterms:W3CDTF">2016-09-14T17:30:38Z</dcterms:modified>
</cp:coreProperties>
</file>