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5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41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41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76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2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5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56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9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36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E62A0-BF53-463F-A869-38E42C85B52F}" type="datetimeFigureOut">
              <a:rPr lang="en-GB" smtClean="0"/>
              <a:t>11/04/2015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E547-5CCE-4AE4-ACBF-129AB578F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82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Tetrahedron Nets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Vertical line in each diagram is the same length.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2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58687" y="249681"/>
            <a:ext cx="3429000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9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16928" y="-1128370"/>
            <a:ext cx="3880886" cy="911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0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78959" y="-422540"/>
            <a:ext cx="3218212" cy="805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3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12847" y="-1113410"/>
            <a:ext cx="3473429" cy="701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9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24581" y="267532"/>
            <a:ext cx="3268003" cy="612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2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Tetrahedron Nets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Tetrahedron Nets</dc:title>
  <dc:creator>John</dc:creator>
  <cp:lastModifiedBy>John</cp:lastModifiedBy>
  <cp:revision>8</cp:revision>
  <dcterms:created xsi:type="dcterms:W3CDTF">2014-09-16T21:37:51Z</dcterms:created>
  <dcterms:modified xsi:type="dcterms:W3CDTF">2015-04-11T17:10:39Z</dcterms:modified>
</cp:coreProperties>
</file>