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5" r:id="rId4"/>
    <p:sldId id="263" r:id="rId5"/>
    <p:sldId id="267" r:id="rId6"/>
    <p:sldId id="264" r:id="rId7"/>
    <p:sldId id="268" r:id="rId8"/>
    <p:sldId id="274" r:id="rId9"/>
    <p:sldId id="275" r:id="rId10"/>
    <p:sldId id="269" r:id="rId11"/>
    <p:sldId id="273" r:id="rId12"/>
    <p:sldId id="276" r:id="rId13"/>
    <p:sldId id="277" r:id="rId14"/>
    <p:sldId id="25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9AA2398-C97E-4132-B14C-10FFDC891BF8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D63DFC-C5E6-45D8-BDD1-355F95FF1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1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𝑥𝑦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Area = </a:t>
                </a:r>
                <a:r>
                  <a:rPr lang="en-GB" i="0" dirty="0" smtClean="0">
                    <a:latin typeface="Cambria Math"/>
                  </a:rPr>
                  <a:t>𝑥𝑦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63DFC-C5E6-45D8-BDD1-355F95FF16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𝑥𝑦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Area = </a:t>
                </a:r>
                <a:r>
                  <a:rPr lang="en-GB" i="0" dirty="0" smtClean="0">
                    <a:latin typeface="Cambria Math"/>
                  </a:rPr>
                  <a:t>𝑥𝑦</a:t>
                </a:r>
                <a:endParaRPr lang="en-GB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63DFC-C5E6-45D8-BDD1-355F95FF16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8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6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6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3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6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4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9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88DB-3E88-4AEA-9A46-3B64E89B66B7}" type="datetimeFigureOut">
              <a:rPr lang="en-GB" smtClean="0"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CD86-D063-4212-9649-E7624D94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56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4.png"/><Relationship Id="rId5" Type="http://schemas.openxmlformats.org/officeDocument/2006/relationships/image" Target="../media/image37.png"/><Relationship Id="rId10" Type="http://schemas.openxmlformats.org/officeDocument/2006/relationships/image" Target="../media/image43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3.png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5.png"/><Relationship Id="rId10" Type="http://schemas.openxmlformats.org/officeDocument/2006/relationships/image" Target="../media/image7.png"/><Relationship Id="rId4" Type="http://schemas.openxmlformats.org/officeDocument/2006/relationships/image" Target="../media/image24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3.png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3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image" Target="../media/image29.png"/><Relationship Id="rId12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22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Triangle </a:t>
            </a:r>
            <a:r>
              <a:rPr lang="en-GB" dirty="0" err="1" smtClean="0">
                <a:latin typeface="Comic Sans MS" panose="030F0702030302020204" pitchFamily="66" charset="0"/>
              </a:rPr>
              <a:t>xy</a:t>
            </a:r>
            <a:r>
              <a:rPr lang="en-GB" dirty="0" smtClean="0">
                <a:latin typeface="Comic Sans MS" panose="030F0702030302020204" pitchFamily="66" charset="0"/>
              </a:rPr>
              <a:t> area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Problem Solvers Handbook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Ex 3.5 Q7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970"/>
            <a:ext cx="6583680" cy="654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23728" y="456196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61964"/>
                <a:ext cx="4651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06809" y="328498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809" y="3284984"/>
                <a:ext cx="46519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35001" y="343738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001" y="3437384"/>
                <a:ext cx="46519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75856" y="1177588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177588"/>
                <a:ext cx="46519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258195" y="6078487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But why did algebra bring up this answer?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9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" y="4077072"/>
            <a:ext cx="2300288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60" y="3538681"/>
            <a:ext cx="3291840" cy="327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84" y="4082787"/>
            <a:ext cx="2300288" cy="228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22" y="902197"/>
            <a:ext cx="1763078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1763078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60" y="908720"/>
            <a:ext cx="1763078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98008" y="557201"/>
                <a:ext cx="1111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  <m:r>
                        <a:rPr lang="en-GB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008" y="557201"/>
                <a:ext cx="111184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9912" y="3347700"/>
                <a:ext cx="11118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  <m:r>
                        <a:rPr lang="en-GB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347700"/>
                <a:ext cx="111184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lus 13"/>
          <p:cNvSpPr/>
          <p:nvPr/>
        </p:nvSpPr>
        <p:spPr>
          <a:xfrm>
            <a:off x="2323172" y="1988840"/>
            <a:ext cx="470695" cy="47069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Equal 14"/>
          <p:cNvSpPr/>
          <p:nvPr/>
        </p:nvSpPr>
        <p:spPr>
          <a:xfrm>
            <a:off x="5674187" y="1844824"/>
            <a:ext cx="481989" cy="47069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Minus 15"/>
          <p:cNvSpPr/>
          <p:nvPr/>
        </p:nvSpPr>
        <p:spPr>
          <a:xfrm>
            <a:off x="2483768" y="5301208"/>
            <a:ext cx="360040" cy="47721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Equal 20"/>
          <p:cNvSpPr/>
          <p:nvPr/>
        </p:nvSpPr>
        <p:spPr>
          <a:xfrm>
            <a:off x="5674187" y="5262561"/>
            <a:ext cx="481989" cy="47069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84168" y="1763524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763524"/>
                <a:ext cx="36580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84168" y="5723964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723964"/>
                <a:ext cx="36580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42499" y="234888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499" y="234888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42499" y="630932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499" y="6309320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2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6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95375" y="2650579"/>
            <a:ext cx="6953250" cy="3514725"/>
            <a:chOff x="1095375" y="2276872"/>
            <a:chExt cx="6953250" cy="35147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943683" y="2306042"/>
                  <a:ext cx="46807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3683" y="2306042"/>
                  <a:ext cx="468077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611218" y="4034234"/>
                  <a:ext cx="47295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dirty="0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1218" y="4034234"/>
                  <a:ext cx="472950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620688"/>
                <a:ext cx="8268610" cy="1678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>
                    <a:latin typeface="Comic Sans MS" panose="030F0702030302020204" pitchFamily="66" charset="0"/>
                  </a:rPr>
                  <a:t>You are given the values of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3200" dirty="0" smtClean="0">
                    <a:latin typeface="Comic Sans MS" panose="030F0702030302020204" pitchFamily="66" charset="0"/>
                  </a:rPr>
                  <a:t> .  </a:t>
                </a:r>
              </a:p>
              <a:p>
                <a:endParaRPr lang="en-GB" sz="3200" dirty="0">
                  <a:latin typeface="Comic Sans MS" panose="030F0702030302020204" pitchFamily="66" charset="0"/>
                </a:endParaRPr>
              </a:p>
              <a:p>
                <a:r>
                  <a:rPr lang="en-GB" sz="3200" dirty="0" smtClean="0">
                    <a:latin typeface="Comic Sans MS" panose="030F0702030302020204" pitchFamily="66" charset="0"/>
                  </a:rPr>
                  <a:t>		What’s the area of the triangle?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0688"/>
                <a:ext cx="8268610" cy="1678601"/>
              </a:xfrm>
              <a:prstGeom prst="rect">
                <a:avLst/>
              </a:prstGeom>
              <a:blipFill rotWithShape="1">
                <a:blip r:embed="rId6"/>
                <a:stretch>
                  <a:fillRect l="-1917" r="-1032" b="-1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752098" y="6381328"/>
            <a:ext cx="6319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3265239"/>
            <a:ext cx="1771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(not to scale)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710244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710244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dirty="0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9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710244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12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710244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25392" y="1282427"/>
            <a:ext cx="8493216" cy="4293146"/>
            <a:chOff x="1095375" y="2276872"/>
            <a:chExt cx="6953250" cy="35147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375" y="2276872"/>
              <a:ext cx="69532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114" y="2345808"/>
                  <a:ext cx="477958" cy="57953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0" i="1" smtClean="0">
                            <a:latin typeface="Cambria Math"/>
                          </a:rPr>
                          <m:t>9</m:t>
                        </m:r>
                      </m:oMath>
                    </m:oMathPara>
                  </a14:m>
                  <a:endParaRPr lang="en-GB" sz="40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9824" y="3809617"/>
                  <a:ext cx="477958" cy="57953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19"/>
          <p:cNvSpPr/>
          <p:nvPr/>
        </p:nvSpPr>
        <p:spPr>
          <a:xfrm>
            <a:off x="179512" y="332656"/>
            <a:ext cx="79832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What’s the area of the triangle?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0068" y="1537628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(not to scale)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859" y="5949280"/>
            <a:ext cx="835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(The circle is tangent to the three sides of the triangle.)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4886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94" y="188640"/>
            <a:ext cx="4757270" cy="25850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blipFill rotWithShape="1">
                <a:blip r:embed="rId4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blipFill rotWithShape="1">
                <a:blip r:embed="rId5"/>
                <a:stretch>
                  <a:fillRect b="-3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3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94" y="188640"/>
            <a:ext cx="4757270" cy="25850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blipFill rotWithShape="1"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blipFill rotWithShape="1">
                <a:blip r:embed="rId7"/>
                <a:stretch>
                  <a:fillRect b="-3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19672" y="3269883"/>
                <a:ext cx="5134739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b="0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𝑟𝑥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𝑟𝑦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𝑥𝑦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b="0" dirty="0" smtClean="0"/>
                  <a:t> 	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 	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  <m:r>
                          <a:rPr lang="en-GB" i="1">
                            <a:latin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𝑥𝑦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269883"/>
                <a:ext cx="5134739" cy="20313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588224" y="3269883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(Pythagoras)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4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 uiExpand="1" build="p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94" y="188640"/>
            <a:ext cx="4757270" cy="25850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blipFill rotWithShape="1"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blipFill rotWithShape="1">
                <a:blip r:embed="rId7"/>
                <a:stretch>
                  <a:fillRect b="-3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94" y="188640"/>
            <a:ext cx="4757270" cy="25850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18423"/>
                <a:ext cx="44582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041" y="2447331"/>
                <a:ext cx="44582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901" y="1223195"/>
                <a:ext cx="44582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991" y="234247"/>
                <a:ext cx="301902" cy="337469"/>
              </a:xfrm>
              <a:prstGeom prst="rect">
                <a:avLst/>
              </a:prstGeom>
              <a:blipFill rotWithShape="1"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204" y="1314367"/>
                <a:ext cx="305045" cy="337469"/>
              </a:xfrm>
              <a:prstGeom prst="rect">
                <a:avLst/>
              </a:prstGeom>
              <a:blipFill rotWithShape="1">
                <a:blip r:embed="rId7"/>
                <a:stretch>
                  <a:fillRect b="-3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738303"/>
                <a:ext cx="46807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101" y="2466495"/>
                <a:ext cx="47295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9672" y="3452807"/>
                <a:ext cx="4048481" cy="2369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 	  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𝐴𝑟𝑒𝑎</m:t>
                    </m:r>
                  </m:oMath>
                </a14:m>
                <a:r>
                  <a:rPr lang="en-GB" b="0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𝑟𝑥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𝑟𝑦</m:t>
                    </m:r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b="0" dirty="0" smtClean="0"/>
                  <a:t>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GB" dirty="0" smtClean="0"/>
              </a:p>
              <a:p>
                <a:endParaRPr lang="en-GB" b="0" dirty="0" smtClean="0"/>
              </a:p>
              <a:p>
                <a:r>
                  <a:rPr lang="en-GB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mic Sans MS" panose="030F0702030302020204" pitchFamily="66" charset="0"/>
                  </a:rPr>
                  <a:t>But</a:t>
                </a:r>
                <a:r>
                  <a:rPr lang="en-GB" dirty="0" smtClean="0"/>
                  <a:t>	 </a:t>
                </a:r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  <m:r>
                          <a:rPr lang="en-GB" i="1">
                            <a:latin typeface="Cambria Math"/>
                          </a:rPr>
                          <m:t>+</m:t>
                        </m:r>
                        <m:r>
                          <a:rPr lang="en-GB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=</m:t>
                    </m:r>
                    <m:r>
                      <a:rPr lang="en-GB" i="1">
                        <a:latin typeface="Cambria Math"/>
                      </a:rPr>
                      <m:t>𝑥𝑦</m:t>
                    </m:r>
                  </m:oMath>
                </a14:m>
                <a:endParaRPr lang="en-GB" b="0" dirty="0" smtClean="0"/>
              </a:p>
              <a:p>
                <a:endParaRPr lang="en-GB" b="0" dirty="0" smtClean="0"/>
              </a:p>
              <a:p>
                <a:r>
                  <a:rPr lang="en-GB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mic Sans MS" panose="030F0702030302020204" pitchFamily="66" charset="0"/>
                  </a:rPr>
                  <a:t>So</a:t>
                </a:r>
                <a:r>
                  <a:rPr lang="en-GB" b="0" dirty="0" smtClean="0"/>
                  <a:t>	     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𝐴𝑟𝑒𝑎</m:t>
                    </m:r>
                  </m:oMath>
                </a14:m>
                <a:r>
                  <a:rPr lang="en-GB" sz="4000" b="0" dirty="0" smtClean="0"/>
                  <a:t>	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/>
                      </a:rPr>
                      <m:t>=</m:t>
                    </m:r>
                    <m:r>
                      <a:rPr lang="en-GB" sz="4000" b="0" i="1" smtClean="0">
                        <a:latin typeface="Cambria Math"/>
                      </a:rPr>
                      <m:t>𝑥𝑦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452807"/>
                <a:ext cx="4048481" cy="2369880"/>
              </a:xfrm>
              <a:prstGeom prst="rect">
                <a:avLst/>
              </a:prstGeom>
              <a:blipFill rotWithShape="1">
                <a:blip r:embed="rId10"/>
                <a:stretch>
                  <a:fillRect l="-1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156176" y="3501008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(square and two kites)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0192" y="4571836"/>
            <a:ext cx="2113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(found previously)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0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3680" cy="654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Supplementary: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109512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radius of the circle touching the three sides of the triangle?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4571836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71836"/>
                <a:ext cx="4651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11760" y="5714092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714092"/>
                <a:ext cx="46519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84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3680" cy="654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Supplementary: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109512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radius of the circle touching the three sides of the triangle?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4077072"/>
                <a:ext cx="1071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3−</m:t>
                      </m:r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77072"/>
                <a:ext cx="107183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36072" y="5714092"/>
                <a:ext cx="1071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4−</m:t>
                      </m:r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072" y="5714092"/>
                <a:ext cx="10718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1876" y="5733256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876" y="5733256"/>
                <a:ext cx="44582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7584" y="5085184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85184"/>
                <a:ext cx="44582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55576" y="4571836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71836"/>
                <a:ext cx="46519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11760" y="5714092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714092"/>
                <a:ext cx="46519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14800" y="1776266"/>
                <a:ext cx="4633664" cy="3380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3−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4−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6=7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−7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en-GB" b="0" dirty="0" smtClean="0"/>
              </a:p>
              <a:p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  </a:t>
                </a:r>
                <a:r>
                  <a:rPr lang="en-GB" dirty="0" smtClean="0"/>
                  <a:t>    	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dirty="0" smtClean="0"/>
                  <a:t>  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or</a:t>
                </a:r>
                <a:r>
                  <a:rPr lang="en-GB" dirty="0" smtClean="0"/>
                  <a:t> 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=6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776266"/>
                <a:ext cx="4633664" cy="3380926"/>
              </a:xfrm>
              <a:prstGeom prst="rect">
                <a:avLst/>
              </a:prstGeom>
              <a:blipFill rotWithShape="1">
                <a:blip r:embed="rId10"/>
                <a:stretch>
                  <a:fillRect l="-1053"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55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  <p:bldP spid="11" grpId="0"/>
      <p:bldP spid="12" grpId="0"/>
      <p:bldP spid="1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583680" cy="654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Supplementary: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5" y="1095127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What is the radius of the circle touching the three sides of the triangle?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433" y="4077072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33" y="4077072"/>
                <a:ext cx="4651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36072" y="5733256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072" y="5733256"/>
                <a:ext cx="46519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93" y="4509120"/>
                <a:ext cx="44582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1876" y="5733256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876" y="5733256"/>
                <a:ext cx="46519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2433" y="508518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33" y="5085184"/>
                <a:ext cx="46519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14800" y="1776266"/>
                <a:ext cx="4633664" cy="3380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3−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4−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6=7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−7</m:t>
                      </m:r>
                      <m:r>
                        <a:rPr lang="en-GB" b="0" i="1" smtClean="0">
                          <a:latin typeface="Cambria Math"/>
                        </a:rPr>
                        <m:t>𝑟</m:t>
                      </m:r>
                      <m:r>
                        <a:rPr lang="en-GB" b="0" i="1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en-GB" b="0" dirty="0" smtClean="0"/>
              </a:p>
              <a:p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  </a:t>
                </a:r>
                <a:r>
                  <a:rPr lang="en-GB" dirty="0" smtClean="0"/>
                  <a:t>    	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dirty="0" smtClean="0"/>
                  <a:t>  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or</a:t>
                </a:r>
                <a:r>
                  <a:rPr lang="en-GB" dirty="0" smtClean="0"/>
                  <a:t> 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=6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776266"/>
                <a:ext cx="4633664" cy="3380926"/>
              </a:xfrm>
              <a:prstGeom prst="rect">
                <a:avLst/>
              </a:prstGeom>
              <a:blipFill rotWithShape="1">
                <a:blip r:embed="rId8"/>
                <a:stretch>
                  <a:fillRect l="-1053"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23728" y="4561964"/>
                <a:ext cx="465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61964"/>
                <a:ext cx="46519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520" y="4077072"/>
                <a:ext cx="1071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3−</m:t>
                      </m:r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77072"/>
                <a:ext cx="107183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7584" y="5085184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85184"/>
                <a:ext cx="445828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36072" y="5714092"/>
                <a:ext cx="1071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4−</m:t>
                      </m:r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072" y="5714092"/>
                <a:ext cx="1071832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61876" y="5733256"/>
                <a:ext cx="4458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876" y="5733256"/>
                <a:ext cx="445828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923928" y="5847655"/>
            <a:ext cx="5081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But what about the other answer?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8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8" grpId="0"/>
      <p:bldP spid="11" grpId="0"/>
      <p:bldP spid="14" grpId="0"/>
      <p:bldP spid="15" grpId="0"/>
      <p:bldP spid="16" grpId="0"/>
      <p:bldP spid="17" grpId="0"/>
      <p:bldP spid="18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797</Words>
  <Application>Microsoft Office PowerPoint</Application>
  <PresentationFormat>On-screen Show (4:3)</PresentationFormat>
  <Paragraphs>213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Triangle xy area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xy area</dc:title>
  <dc:creator>John</dc:creator>
  <cp:lastModifiedBy>John</cp:lastModifiedBy>
  <cp:revision>32</cp:revision>
  <cp:lastPrinted>2015-03-19T18:46:20Z</cp:lastPrinted>
  <dcterms:created xsi:type="dcterms:W3CDTF">2014-04-18T22:31:19Z</dcterms:created>
  <dcterms:modified xsi:type="dcterms:W3CDTF">2015-03-20T12:02:14Z</dcterms:modified>
</cp:coreProperties>
</file>