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1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1358B-5588-42AC-80D2-9AC85076D6A8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8D24C-91D3-4B0E-BDA9-444677F08F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0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8D24C-91D3-4B0E-BDA9-444677F08FB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867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45</a:t>
            </a:r>
            <a:r>
              <a:rPr lang="en-GB" dirty="0" smtClean="0">
                <a:latin typeface="+mn-lt"/>
                <a:cs typeface="Calibri"/>
              </a:rPr>
              <a:t>⁰ and </a:t>
            </a:r>
            <a:r>
              <a:rPr lang="en-GB" dirty="0" smtClean="0">
                <a:latin typeface="+mn-lt"/>
                <a:cs typeface="+mn-cs"/>
              </a:rPr>
              <a:t>9</a:t>
            </a:r>
            <a:r>
              <a:rPr lang="en-GB" dirty="0" smtClean="0"/>
              <a:t>0</a:t>
            </a:r>
            <a:r>
              <a:rPr lang="en-GB" dirty="0" smtClean="0">
                <a:latin typeface="+mn-lt"/>
                <a:cs typeface="Calibri"/>
              </a:rPr>
              <a:t>⁰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8D24C-91D3-4B0E-BDA9-444677F08FB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351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60</a:t>
            </a:r>
            <a:r>
              <a:rPr lang="en-GB" dirty="0" smtClean="0">
                <a:latin typeface="Calibri"/>
                <a:cs typeface="Calibri"/>
              </a:rPr>
              <a:t>⁰ and </a:t>
            </a:r>
            <a:r>
              <a:rPr lang="en-GB" dirty="0" smtClean="0">
                <a:latin typeface="+mn-lt"/>
                <a:cs typeface="+mn-cs"/>
              </a:rPr>
              <a:t>12</a:t>
            </a:r>
            <a:r>
              <a:rPr lang="en-GB" dirty="0" smtClean="0"/>
              <a:t>0</a:t>
            </a:r>
            <a:r>
              <a:rPr lang="en-GB" dirty="0" smtClean="0">
                <a:latin typeface="+mn-lt"/>
                <a:cs typeface="Calibri"/>
              </a:rPr>
              <a:t>⁰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E8D24C-91D3-4B0E-BDA9-444677F08FB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545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380E-4A22-467A-9861-A8E546B10B2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9518-4900-49EB-A9EE-A87F2BA8B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98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380E-4A22-467A-9861-A8E546B10B2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9518-4900-49EB-A9EE-A87F2BA8B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986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380E-4A22-467A-9861-A8E546B10B2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9518-4900-49EB-A9EE-A87F2BA8B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91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380E-4A22-467A-9861-A8E546B10B2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9518-4900-49EB-A9EE-A87F2BA8B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03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380E-4A22-467A-9861-A8E546B10B2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9518-4900-49EB-A9EE-A87F2BA8B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95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380E-4A22-467A-9861-A8E546B10B2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9518-4900-49EB-A9EE-A87F2BA8B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58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380E-4A22-467A-9861-A8E546B10B2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9518-4900-49EB-A9EE-A87F2BA8B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565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380E-4A22-467A-9861-A8E546B10B2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9518-4900-49EB-A9EE-A87F2BA8B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26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380E-4A22-467A-9861-A8E546B10B2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9518-4900-49EB-A9EE-A87F2BA8B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47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380E-4A22-467A-9861-A8E546B10B2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9518-4900-49EB-A9EE-A87F2BA8B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31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380E-4A22-467A-9861-A8E546B10B2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9518-4900-49EB-A9EE-A87F2BA8B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16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5380E-4A22-467A-9861-A8E546B10B2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A9518-4900-49EB-A9EE-A87F2BA8B0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4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3" y="124190"/>
            <a:ext cx="9059234" cy="6604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 rot="5400000">
            <a:off x="874431" y="207611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639909" y="27296"/>
            <a:ext cx="1934968" cy="6892119"/>
          </a:xfrm>
          <a:custGeom>
            <a:avLst/>
            <a:gdLst>
              <a:gd name="connsiteX0" fmla="*/ 1887435 w 1934968"/>
              <a:gd name="connsiteY0" fmla="*/ 0 h 6782937"/>
              <a:gd name="connsiteX1" fmla="*/ 1901082 w 1934968"/>
              <a:gd name="connsiteY1" fmla="*/ 1760561 h 6782937"/>
              <a:gd name="connsiteX2" fmla="*/ 1505297 w 1934968"/>
              <a:gd name="connsiteY2" fmla="*/ 2866030 h 6782937"/>
              <a:gd name="connsiteX3" fmla="*/ 454420 w 1934968"/>
              <a:gd name="connsiteY3" fmla="*/ 3698543 h 6782937"/>
              <a:gd name="connsiteX4" fmla="*/ 31339 w 1934968"/>
              <a:gd name="connsiteY4" fmla="*/ 4681182 h 6782937"/>
              <a:gd name="connsiteX5" fmla="*/ 31339 w 1934968"/>
              <a:gd name="connsiteY5" fmla="*/ 6782937 h 678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968" h="6782937">
                <a:moveTo>
                  <a:pt x="1887435" y="0"/>
                </a:moveTo>
                <a:cubicBezTo>
                  <a:pt x="1926103" y="641444"/>
                  <a:pt x="1964772" y="1282889"/>
                  <a:pt x="1901082" y="1760561"/>
                </a:cubicBezTo>
                <a:cubicBezTo>
                  <a:pt x="1837392" y="2238233"/>
                  <a:pt x="1746407" y="2543033"/>
                  <a:pt x="1505297" y="2866030"/>
                </a:cubicBezTo>
                <a:cubicBezTo>
                  <a:pt x="1264187" y="3189027"/>
                  <a:pt x="700080" y="3396018"/>
                  <a:pt x="454420" y="3698543"/>
                </a:cubicBezTo>
                <a:cubicBezTo>
                  <a:pt x="208760" y="4001068"/>
                  <a:pt x="101852" y="4167116"/>
                  <a:pt x="31339" y="4681182"/>
                </a:cubicBezTo>
                <a:cubicBezTo>
                  <a:pt x="-39175" y="5195248"/>
                  <a:pt x="31339" y="6782937"/>
                  <a:pt x="31339" y="6782937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 rot="5400000">
            <a:off x="7741529" y="4480393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-265136" y="265137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SIC_16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95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2" y="65666"/>
            <a:ext cx="9080757" cy="6717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rot="5400000">
            <a:off x="885652" y="207611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7752750" y="448039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612613" y="27296"/>
            <a:ext cx="1934968" cy="6892119"/>
          </a:xfrm>
          <a:custGeom>
            <a:avLst/>
            <a:gdLst>
              <a:gd name="connsiteX0" fmla="*/ 1887435 w 1934968"/>
              <a:gd name="connsiteY0" fmla="*/ 0 h 6782937"/>
              <a:gd name="connsiteX1" fmla="*/ 1901082 w 1934968"/>
              <a:gd name="connsiteY1" fmla="*/ 1760561 h 6782937"/>
              <a:gd name="connsiteX2" fmla="*/ 1505297 w 1934968"/>
              <a:gd name="connsiteY2" fmla="*/ 2866030 h 6782937"/>
              <a:gd name="connsiteX3" fmla="*/ 454420 w 1934968"/>
              <a:gd name="connsiteY3" fmla="*/ 3698543 h 6782937"/>
              <a:gd name="connsiteX4" fmla="*/ 31339 w 1934968"/>
              <a:gd name="connsiteY4" fmla="*/ 4681182 h 6782937"/>
              <a:gd name="connsiteX5" fmla="*/ 31339 w 1934968"/>
              <a:gd name="connsiteY5" fmla="*/ 6782937 h 678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968" h="6782937">
                <a:moveTo>
                  <a:pt x="1887435" y="0"/>
                </a:moveTo>
                <a:cubicBezTo>
                  <a:pt x="1926103" y="641444"/>
                  <a:pt x="1964772" y="1282889"/>
                  <a:pt x="1901082" y="1760561"/>
                </a:cubicBezTo>
                <a:cubicBezTo>
                  <a:pt x="1837392" y="2238233"/>
                  <a:pt x="1746407" y="2543033"/>
                  <a:pt x="1505297" y="2866030"/>
                </a:cubicBezTo>
                <a:cubicBezTo>
                  <a:pt x="1264187" y="3189027"/>
                  <a:pt x="700080" y="3396018"/>
                  <a:pt x="454420" y="3698543"/>
                </a:cubicBezTo>
                <a:cubicBezTo>
                  <a:pt x="208760" y="4001068"/>
                  <a:pt x="101852" y="4167116"/>
                  <a:pt x="31339" y="4681182"/>
                </a:cubicBezTo>
                <a:cubicBezTo>
                  <a:pt x="-39175" y="5195248"/>
                  <a:pt x="31339" y="6782937"/>
                  <a:pt x="31339" y="6782937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 rot="5400000">
            <a:off x="-265136" y="265137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SIC_16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1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0" y="53296"/>
            <a:ext cx="9136685" cy="6729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rot="5400000">
            <a:off x="888858" y="207611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7755956" y="4480393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639909" y="27296"/>
            <a:ext cx="1934968" cy="6892119"/>
          </a:xfrm>
          <a:custGeom>
            <a:avLst/>
            <a:gdLst>
              <a:gd name="connsiteX0" fmla="*/ 1887435 w 1934968"/>
              <a:gd name="connsiteY0" fmla="*/ 0 h 6782937"/>
              <a:gd name="connsiteX1" fmla="*/ 1901082 w 1934968"/>
              <a:gd name="connsiteY1" fmla="*/ 1760561 h 6782937"/>
              <a:gd name="connsiteX2" fmla="*/ 1505297 w 1934968"/>
              <a:gd name="connsiteY2" fmla="*/ 2866030 h 6782937"/>
              <a:gd name="connsiteX3" fmla="*/ 454420 w 1934968"/>
              <a:gd name="connsiteY3" fmla="*/ 3698543 h 6782937"/>
              <a:gd name="connsiteX4" fmla="*/ 31339 w 1934968"/>
              <a:gd name="connsiteY4" fmla="*/ 4681182 h 6782937"/>
              <a:gd name="connsiteX5" fmla="*/ 31339 w 1934968"/>
              <a:gd name="connsiteY5" fmla="*/ 6782937 h 678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968" h="6782937">
                <a:moveTo>
                  <a:pt x="1887435" y="0"/>
                </a:moveTo>
                <a:cubicBezTo>
                  <a:pt x="1926103" y="641444"/>
                  <a:pt x="1964772" y="1282889"/>
                  <a:pt x="1901082" y="1760561"/>
                </a:cubicBezTo>
                <a:cubicBezTo>
                  <a:pt x="1837392" y="2238233"/>
                  <a:pt x="1746407" y="2543033"/>
                  <a:pt x="1505297" y="2866030"/>
                </a:cubicBezTo>
                <a:cubicBezTo>
                  <a:pt x="1264187" y="3189027"/>
                  <a:pt x="700080" y="3396018"/>
                  <a:pt x="454420" y="3698543"/>
                </a:cubicBezTo>
                <a:cubicBezTo>
                  <a:pt x="208760" y="4001068"/>
                  <a:pt x="101852" y="4167116"/>
                  <a:pt x="31339" y="4681182"/>
                </a:cubicBezTo>
                <a:cubicBezTo>
                  <a:pt x="-39175" y="5195248"/>
                  <a:pt x="31339" y="6782937"/>
                  <a:pt x="31339" y="6782937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 rot="5400000">
            <a:off x="-265136" y="265137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SIC_16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9" y="43133"/>
            <a:ext cx="9122116" cy="672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rot="5400000">
            <a:off x="875233" y="207611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7742331" y="4480393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3639909" y="27296"/>
            <a:ext cx="1934968" cy="6892119"/>
          </a:xfrm>
          <a:custGeom>
            <a:avLst/>
            <a:gdLst>
              <a:gd name="connsiteX0" fmla="*/ 1887435 w 1934968"/>
              <a:gd name="connsiteY0" fmla="*/ 0 h 6782937"/>
              <a:gd name="connsiteX1" fmla="*/ 1901082 w 1934968"/>
              <a:gd name="connsiteY1" fmla="*/ 1760561 h 6782937"/>
              <a:gd name="connsiteX2" fmla="*/ 1505297 w 1934968"/>
              <a:gd name="connsiteY2" fmla="*/ 2866030 h 6782937"/>
              <a:gd name="connsiteX3" fmla="*/ 454420 w 1934968"/>
              <a:gd name="connsiteY3" fmla="*/ 3698543 h 6782937"/>
              <a:gd name="connsiteX4" fmla="*/ 31339 w 1934968"/>
              <a:gd name="connsiteY4" fmla="*/ 4681182 h 6782937"/>
              <a:gd name="connsiteX5" fmla="*/ 31339 w 1934968"/>
              <a:gd name="connsiteY5" fmla="*/ 6782937 h 6782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4968" h="6782937">
                <a:moveTo>
                  <a:pt x="1887435" y="0"/>
                </a:moveTo>
                <a:cubicBezTo>
                  <a:pt x="1926103" y="641444"/>
                  <a:pt x="1964772" y="1282889"/>
                  <a:pt x="1901082" y="1760561"/>
                </a:cubicBezTo>
                <a:cubicBezTo>
                  <a:pt x="1837392" y="2238233"/>
                  <a:pt x="1746407" y="2543033"/>
                  <a:pt x="1505297" y="2866030"/>
                </a:cubicBezTo>
                <a:cubicBezTo>
                  <a:pt x="1264187" y="3189027"/>
                  <a:pt x="700080" y="3396018"/>
                  <a:pt x="454420" y="3698543"/>
                </a:cubicBezTo>
                <a:cubicBezTo>
                  <a:pt x="208760" y="4001068"/>
                  <a:pt x="101852" y="4167116"/>
                  <a:pt x="31339" y="4681182"/>
                </a:cubicBezTo>
                <a:cubicBezTo>
                  <a:pt x="-39175" y="5195248"/>
                  <a:pt x="31339" y="6782937"/>
                  <a:pt x="31339" y="6782937"/>
                </a:cubicBezTo>
              </a:path>
            </a:pathLst>
          </a:cu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 rot="5400000">
            <a:off x="-265136" y="265137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SIC_16</a:t>
            </a:r>
            <a:endParaRPr lang="en-GB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56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</Words>
  <Application>Microsoft Office PowerPoint</Application>
  <PresentationFormat>On-screen Show (4:3)</PresentationFormat>
  <Paragraphs>17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 at Centre, Angle on Arc</dc:title>
  <dc:creator>John</dc:creator>
  <cp:lastModifiedBy>John</cp:lastModifiedBy>
  <cp:revision>11</cp:revision>
  <dcterms:created xsi:type="dcterms:W3CDTF">2014-02-21T19:45:26Z</dcterms:created>
  <dcterms:modified xsi:type="dcterms:W3CDTF">2015-03-21T12:55:08Z</dcterms:modified>
</cp:coreProperties>
</file>